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4269" autoAdjust="0"/>
  </p:normalViewPr>
  <p:slideViewPr>
    <p:cSldViewPr snapToGrid="0">
      <p:cViewPr varScale="1">
        <p:scale>
          <a:sx n="74" d="100"/>
          <a:sy n="74" d="100"/>
        </p:scale>
        <p:origin x="193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D6FAF-04EC-477C-80CF-ED54BC4600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A1165-843F-4AA6-802D-74AF18486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this investigation is to determine if utilizing National Board Certified Teachers (NBCT) from local public schools as reflective practice guides is a valuable support tool for our elementary education senior block 1 teacher candidates preparing to take the Educative Teacher Performance Assessment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investigation will connect our elementary education senior block 1 students and faculty to a valuable resource, National Board Certified Teachers in our area public schools, by engaging in shared reflective processes through a collaborative seminar.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hope is that this reflective practice of one’s impact on student learning will continue as the candidate becomes an employed professional educator.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provide the opportunity for NBCT’s to model this reflective process to our candidates, guide the candidates in this process as it relates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tasks, then facilitate opportunities for candidates to independently practice the process themselves.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A1165-843F-4AA6-802D-74AF18486B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6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investigation will connect our elementary education senior block 1 students and faculty to a valuable resource, National Board Certified Teachers in our area public schools.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turn, this collaboration will impact student learning in our K-12 settings.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our central EPP goals is to identify ways we can identify and track current candidates and completers impact of student learning in our schools.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provide opportunities for candidates to plan, instruct, and assess performing tasks based on qualities of successful teachers: </a:t>
            </a:r>
          </a:p>
          <a:p>
            <a:pPr marL="228600" indent="-228600"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matter knowledge, </a:t>
            </a:r>
          </a:p>
          <a:p>
            <a:pPr marL="228600" indent="-228600"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standards in context,</a:t>
            </a:r>
          </a:p>
          <a:p>
            <a:pPr marL="228600" indent="-228600"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c) subject specific pedagogy, </a:t>
            </a:r>
          </a:p>
          <a:p>
            <a:pPr marL="228600" indent="-228600"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develop and apply knowledge of student needs, </a:t>
            </a:r>
          </a:p>
          <a:p>
            <a:pPr marL="228600" indent="-228600"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research and theory of how students learn, and</a:t>
            </a:r>
          </a:p>
          <a:p>
            <a:pPr marL="228600" indent="-228600"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f) reflect on and analyze evidence of the effects of instruction on student learning.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engaging in these processes through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candidate, the hope is that this reflective process of one’s impact on student learning will continue as the candidate becomes an employed professional educator.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provide the opportunity for NBCT’s to model this reflective process to our candidates, guide the candidates in this process as it relates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tasks, then facilitate opportunities for candidates to independently practice the process themselves.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A1165-843F-4AA6-802D-74AF18486B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will use a pre-survey descriptive questionnaire to determine elementary education senior block 1 candidates’ self-evaluation of readiness for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including understanding and perceptions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assessment. We will look for commonalities of perceptions as to which tasks will be easier/more difficult to complete, and perceived levels of support needed for success.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faculty will identify additional key supports they can provide to elementary education senior block 1 candidates to make available, such as: weekly zoom webinars, handouts/pamphlets/graphic organizers, small group peer review sessions,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handbooks and templates,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GoReact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lessons with supervisor feedback, and seminar sessions provided by faculty.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we plan to hold a single Collaborative Seminar, utilizing NBCTs’ in our area to come to our campus and meet with our elementary education senior block 1 candidates. At this Collaborative Seminar, teacher candidates and NBCTs’ will work in small groups and one on one participating in reflective activities designed to mimic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/NBCT processes and tasks. NBCTs’ will model and guide our students in these advance thinking tasks and then will facilitate our candidates as they move through the tasks independently.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Last, we will have our teacher candidates to complete a post-survey descriptive questionnaire to determine if the Collaborative Seminar was perceived as a valuable support tool, as well as the other supports provided from faculty, that positively impacted our teacher candidates understanding and perceptions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A1165-843F-4AA6-802D-74AF18486B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from each other: utilizing shared reflective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Nicole Covey &amp; rusty young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00010"/>
            <a:ext cx="10394707" cy="3850783"/>
          </a:xfrm>
        </p:spPr>
        <p:txBody>
          <a:bodyPr>
            <a:noAutofit/>
          </a:bodyPr>
          <a:lstStyle/>
          <a:p>
            <a:r>
              <a:rPr lang="en-US" sz="3200" dirty="0"/>
              <a:t>The purpose of this investigation is to determine if utilizing National Board Certified Teachers (NBCT) from local public schools as reflective practice guides is a valuable support tool for our elementary education senior block 1 teacher candidates preparing to take the Educative Teacher Performance Assessment (</a:t>
            </a:r>
            <a:r>
              <a:rPr lang="en-US" sz="3200" dirty="0" err="1"/>
              <a:t>edTPA</a:t>
            </a:r>
            <a:r>
              <a:rPr lang="en-US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454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6" y="183524"/>
            <a:ext cx="10396882" cy="1151965"/>
          </a:xfrm>
        </p:spPr>
        <p:txBody>
          <a:bodyPr/>
          <a:lstStyle/>
          <a:p>
            <a:r>
              <a:rPr lang="en-US" dirty="0" err="1" smtClean="0"/>
              <a:t>edtpa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223" y="1184858"/>
            <a:ext cx="10394707" cy="459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of the </a:t>
            </a:r>
            <a:r>
              <a:rPr lang="en-US" dirty="0" err="1"/>
              <a:t>edTPA</a:t>
            </a:r>
            <a:r>
              <a:rPr lang="en-US" dirty="0"/>
              <a:t> will provide opportunities for candidates to plan, instruct, and assess </a:t>
            </a:r>
            <a:r>
              <a:rPr lang="en-US" dirty="0" smtClean="0"/>
              <a:t>while performing </a:t>
            </a:r>
            <a:r>
              <a:rPr lang="en-US" dirty="0"/>
              <a:t>tasks based on qualities of successful teachers: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) subject matter knowledge,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) standards in context,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) subject specific pedagogy,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) develop and apply knowledge of student needs,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/>
              <a:t>) research and theory of how students learn, and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) reflect on and analyze evidence of the effects of instruction on student learning. </a:t>
            </a:r>
          </a:p>
        </p:txBody>
      </p:sp>
    </p:spTree>
    <p:extLst>
      <p:ext uri="{BB962C8B-B14F-4D97-AF65-F5344CB8AC3E}">
        <p14:creationId xmlns:p14="http://schemas.microsoft.com/office/powerpoint/2010/main" val="22480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12890"/>
            <a:ext cx="10394707" cy="37606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Pre-survey—January 2019</a:t>
            </a:r>
          </a:p>
          <a:p>
            <a:r>
              <a:rPr lang="en-US" sz="3200" dirty="0" smtClean="0"/>
              <a:t>Identify key supports—January/</a:t>
            </a:r>
            <a:r>
              <a:rPr lang="en-US" sz="3200" dirty="0" err="1" smtClean="0"/>
              <a:t>february</a:t>
            </a:r>
            <a:r>
              <a:rPr lang="en-US" sz="3200" dirty="0" smtClean="0"/>
              <a:t> 2019</a:t>
            </a:r>
          </a:p>
          <a:p>
            <a:r>
              <a:rPr lang="en-US" sz="3200" dirty="0" smtClean="0"/>
              <a:t>Hold collaborative seminar—May 2019</a:t>
            </a:r>
          </a:p>
          <a:p>
            <a:r>
              <a:rPr lang="en-US" sz="3200" dirty="0" smtClean="0"/>
              <a:t>Post-survey—May </a:t>
            </a:r>
            <a:r>
              <a:rPr lang="en-US" sz="3200" dirty="0" smtClean="0"/>
              <a:t>2019</a:t>
            </a:r>
          </a:p>
          <a:p>
            <a:r>
              <a:rPr lang="en-US" sz="3200" dirty="0" smtClean="0"/>
              <a:t>Analyze and publish results-June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35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22738"/>
            <a:ext cx="5088714" cy="3940935"/>
          </a:xfrm>
        </p:spPr>
        <p:txBody>
          <a:bodyPr>
            <a:normAutofit/>
          </a:bodyPr>
          <a:lstStyle/>
          <a:p>
            <a:r>
              <a:rPr lang="en-US" dirty="0" smtClean="0"/>
              <a:t>Initial understandings:</a:t>
            </a:r>
          </a:p>
          <a:p>
            <a:pPr lvl="1"/>
            <a:r>
              <a:rPr lang="en-US" dirty="0" smtClean="0"/>
              <a:t>Students have a good understanding of the </a:t>
            </a:r>
            <a:r>
              <a:rPr lang="en-US" dirty="0" err="1" smtClean="0"/>
              <a:t>edtpa</a:t>
            </a:r>
            <a:endParaRPr lang="en-US" dirty="0" smtClean="0"/>
          </a:p>
          <a:p>
            <a:r>
              <a:rPr lang="en-US" dirty="0" smtClean="0"/>
              <a:t>Least difficult task/most helpful to improve teaching practice:</a:t>
            </a:r>
          </a:p>
          <a:p>
            <a:pPr lvl="1"/>
            <a:r>
              <a:rPr lang="en-US" dirty="0" smtClean="0"/>
              <a:t>Planning</a:t>
            </a:r>
          </a:p>
          <a:p>
            <a:r>
              <a:rPr lang="en-US" dirty="0" smtClean="0"/>
              <a:t>Most difficult task/least helpful to improve teaching practice:</a:t>
            </a:r>
          </a:p>
          <a:p>
            <a:pPr lvl="1"/>
            <a:r>
              <a:rPr lang="en-US" dirty="0" smtClean="0"/>
              <a:t>Assessment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622738"/>
            <a:ext cx="5086538" cy="3940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 Board certified teaching/teacher:</a:t>
            </a:r>
          </a:p>
          <a:p>
            <a:pPr lvl="1"/>
            <a:r>
              <a:rPr lang="en-US" dirty="0"/>
              <a:t>Only 35.3% have knowledge of the NBPTS</a:t>
            </a:r>
          </a:p>
          <a:p>
            <a:pPr lvl="1"/>
            <a:r>
              <a:rPr lang="en-US" dirty="0"/>
              <a:t>Only 47.1% believe that working with a National board certified teacher will help them be more successful in passing the </a:t>
            </a:r>
            <a:r>
              <a:rPr lang="en-US" dirty="0" err="1"/>
              <a:t>edtpa</a:t>
            </a:r>
            <a:endParaRPr lang="en-US" dirty="0"/>
          </a:p>
          <a:p>
            <a:r>
              <a:rPr lang="en-US" dirty="0"/>
              <a:t>Students are split (52.9% yes, 47% no) on belief that by participating in the </a:t>
            </a:r>
            <a:r>
              <a:rPr lang="en-US" dirty="0" err="1"/>
              <a:t>edtpa</a:t>
            </a:r>
            <a:r>
              <a:rPr lang="en-US" dirty="0"/>
              <a:t> process their practice as a teacher will be stronger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03348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Findings/contribution to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55313"/>
            <a:ext cx="10394707" cy="4597757"/>
          </a:xfrm>
        </p:spPr>
        <p:txBody>
          <a:bodyPr>
            <a:normAutofit/>
          </a:bodyPr>
          <a:lstStyle/>
          <a:p>
            <a:r>
              <a:rPr lang="en-US" sz="2800" dirty="0"/>
              <a:t>We plan to share the outcomes with all EPP faculty and administrators as a way to contribute to the implementation of a valid and reliable assessment tool to determine our students' proficiency in planning for instruction and assessment, instructing and engaging students, and assessing students learning while in internships.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will be of considerable interest to our elementary education program/coursework as a means for program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Nicole &amp; rusty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81</TotalTime>
  <Words>989</Words>
  <Application>Microsoft Office PowerPoint</Application>
  <PresentationFormat>Widescreen</PresentationFormat>
  <Paragraphs>68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Main Event</vt:lpstr>
      <vt:lpstr>Learning from each other: utilizing shared reflective practice</vt:lpstr>
      <vt:lpstr>Purpose</vt:lpstr>
      <vt:lpstr>edtpa</vt:lpstr>
      <vt:lpstr>Methodology</vt:lpstr>
      <vt:lpstr>Pre-survey Findings</vt:lpstr>
      <vt:lpstr>Findings/contribution to discipline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each other: utilizing shared reflective practice</dc:title>
  <dc:creator>Nicole Covey</dc:creator>
  <cp:lastModifiedBy>Nicole Covey</cp:lastModifiedBy>
  <cp:revision>9</cp:revision>
  <dcterms:created xsi:type="dcterms:W3CDTF">2019-03-11T14:44:49Z</dcterms:created>
  <dcterms:modified xsi:type="dcterms:W3CDTF">2019-03-11T18:43:57Z</dcterms:modified>
</cp:coreProperties>
</file>